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04" r:id="rId1"/>
  </p:sldMasterIdLst>
  <p:notesMasterIdLst>
    <p:notesMasterId r:id="rId57"/>
  </p:notesMasterIdLst>
  <p:sldIdLst>
    <p:sldId id="294" r:id="rId2"/>
    <p:sldId id="295" r:id="rId3"/>
    <p:sldId id="296" r:id="rId4"/>
    <p:sldId id="297" r:id="rId5"/>
    <p:sldId id="299" r:id="rId6"/>
    <p:sldId id="298" r:id="rId7"/>
    <p:sldId id="300" r:id="rId8"/>
    <p:sldId id="304" r:id="rId9"/>
    <p:sldId id="301" r:id="rId10"/>
    <p:sldId id="302" r:id="rId11"/>
    <p:sldId id="303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6" r:id="rId33"/>
    <p:sldId id="325" r:id="rId34"/>
    <p:sldId id="328" r:id="rId35"/>
    <p:sldId id="327" r:id="rId36"/>
    <p:sldId id="330" r:id="rId37"/>
    <p:sldId id="329" r:id="rId38"/>
    <p:sldId id="333" r:id="rId39"/>
    <p:sldId id="332" r:id="rId40"/>
    <p:sldId id="331" r:id="rId41"/>
    <p:sldId id="336" r:id="rId42"/>
    <p:sldId id="335" r:id="rId43"/>
    <p:sldId id="334" r:id="rId44"/>
    <p:sldId id="340" r:id="rId45"/>
    <p:sldId id="339" r:id="rId46"/>
    <p:sldId id="338" r:id="rId47"/>
    <p:sldId id="337" r:id="rId48"/>
    <p:sldId id="344" r:id="rId49"/>
    <p:sldId id="343" r:id="rId50"/>
    <p:sldId id="342" r:id="rId51"/>
    <p:sldId id="341" r:id="rId52"/>
    <p:sldId id="345" r:id="rId53"/>
    <p:sldId id="348" r:id="rId54"/>
    <p:sldId id="347" r:id="rId55"/>
    <p:sldId id="346" r:id="rId5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627" autoAdjust="0"/>
    <p:restoredTop sz="92321" autoAdjust="0"/>
  </p:normalViewPr>
  <p:slideViewPr>
    <p:cSldViewPr>
      <p:cViewPr varScale="1">
        <p:scale>
          <a:sx n="68" d="100"/>
          <a:sy n="68" d="100"/>
        </p:scale>
        <p:origin x="80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D5D1284-284D-4302-934A-26DB8EB0CA4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AA58B-D0D1-4CB3-9F09-4D20DDDA007B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4517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1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7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7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9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2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39087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5</a:t>
            </a: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Trusses</a:t>
            </a:r>
          </a:p>
        </p:txBody>
      </p:sp>
    </p:spTree>
    <p:extLst>
      <p:ext uri="{BB962C8B-B14F-4D97-AF65-F5344CB8AC3E}">
        <p14:creationId xmlns:p14="http://schemas.microsoft.com/office/powerpoint/2010/main" val="15638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8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7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-4783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0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5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5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4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44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3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2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83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6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4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1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3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4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3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2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1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3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5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8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-243408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0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96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6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2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0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9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5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15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1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9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1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02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216</TotalTime>
  <Words>53</Words>
  <Application>Microsoft Office PowerPoint</Application>
  <PresentationFormat>On-screen Show (4:3)</PresentationFormat>
  <Paragraphs>14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4" baseType="lpstr">
      <vt:lpstr>Aharoni</vt:lpstr>
      <vt:lpstr>Arial</vt:lpstr>
      <vt:lpstr>Calibri</vt:lpstr>
      <vt:lpstr>Constantia</vt:lpstr>
      <vt:lpstr>Garamond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79</cp:revision>
  <dcterms:created xsi:type="dcterms:W3CDTF">2015-09-26T22:51:31Z</dcterms:created>
  <dcterms:modified xsi:type="dcterms:W3CDTF">2017-12-17T02:20:15Z</dcterms:modified>
</cp:coreProperties>
</file>